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1" r:id="rId3"/>
    <p:sldId id="328" r:id="rId4"/>
    <p:sldId id="313" r:id="rId5"/>
    <p:sldId id="270" r:id="rId6"/>
    <p:sldId id="340" r:id="rId7"/>
    <p:sldId id="312" r:id="rId8"/>
    <p:sldId id="315" r:id="rId9"/>
    <p:sldId id="327" r:id="rId10"/>
    <p:sldId id="319" r:id="rId11"/>
    <p:sldId id="326" r:id="rId12"/>
    <p:sldId id="320" r:id="rId13"/>
    <p:sldId id="321" r:id="rId14"/>
    <p:sldId id="347" r:id="rId15"/>
    <p:sldId id="348" r:id="rId16"/>
    <p:sldId id="349" r:id="rId17"/>
    <p:sldId id="341" r:id="rId18"/>
    <p:sldId id="330" r:id="rId19"/>
    <p:sldId id="287" r:id="rId20"/>
    <p:sldId id="329" r:id="rId21"/>
    <p:sldId id="333" r:id="rId22"/>
    <p:sldId id="337" r:id="rId23"/>
    <p:sldId id="334" r:id="rId24"/>
    <p:sldId id="338" r:id="rId25"/>
    <p:sldId id="335" r:id="rId26"/>
    <p:sldId id="339" r:id="rId27"/>
    <p:sldId id="342" r:id="rId28"/>
    <p:sldId id="343" r:id="rId29"/>
    <p:sldId id="344" r:id="rId30"/>
    <p:sldId id="345" r:id="rId31"/>
    <p:sldId id="323" r:id="rId32"/>
    <p:sldId id="331" r:id="rId33"/>
    <p:sldId id="346" r:id="rId3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E372E"/>
    <a:srgbClr val="204D84"/>
    <a:srgbClr val="F26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1" autoAdjust="0"/>
    <p:restoredTop sz="94689" autoAdjust="0"/>
  </p:normalViewPr>
  <p:slideViewPr>
    <p:cSldViewPr>
      <p:cViewPr>
        <p:scale>
          <a:sx n="70" d="100"/>
          <a:sy n="70" d="100"/>
        </p:scale>
        <p:origin x="-2988" y="-13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9F931-AA71-4D0C-BD91-BC61A1C40EB0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751FB-A57C-4E64-9A0A-5F975EE0D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8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51FB-A57C-4E64-9A0A-5F975EE0D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1ABD-5ED9-4B7F-AAC3-3B57501376D6}" type="datetimeFigureOut">
              <a:rPr lang="nl-NL" smtClean="0"/>
              <a:t>08-04-2019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EF65-2DBE-45A8-A003-8E52D70202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59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1ABD-5ED9-4B7F-AAC3-3B57501376D6}" type="datetimeFigureOut">
              <a:rPr lang="nl-NL" smtClean="0"/>
              <a:t>08-04-2019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EF65-2DBE-45A8-A003-8E52D70202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21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1ABD-5ED9-4B7F-AAC3-3B57501376D6}" type="datetimeFigureOut">
              <a:rPr lang="nl-NL" smtClean="0"/>
              <a:t>08-04-2019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EF65-2DBE-45A8-A003-8E52D70202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96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1ABD-5ED9-4B7F-AAC3-3B57501376D6}" type="datetimeFigureOut">
              <a:rPr lang="nl-NL" smtClean="0"/>
              <a:t>08-04-2019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EF65-2DBE-45A8-A003-8E52D70202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36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1ABD-5ED9-4B7F-AAC3-3B57501376D6}" type="datetimeFigureOut">
              <a:rPr lang="nl-NL" smtClean="0"/>
              <a:t>08-04-2019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EF65-2DBE-45A8-A003-8E52D70202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8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1ABD-5ED9-4B7F-AAC3-3B57501376D6}" type="datetimeFigureOut">
              <a:rPr lang="nl-NL" smtClean="0"/>
              <a:t>08-04-2019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EF65-2DBE-45A8-A003-8E52D70202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54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1ABD-5ED9-4B7F-AAC3-3B57501376D6}" type="datetimeFigureOut">
              <a:rPr lang="nl-NL" smtClean="0"/>
              <a:t>08-04-2019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EF65-2DBE-45A8-A003-8E52D70202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2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1ABD-5ED9-4B7F-AAC3-3B57501376D6}" type="datetimeFigureOut">
              <a:rPr lang="nl-NL" smtClean="0"/>
              <a:t>08-04-2019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EF65-2DBE-45A8-A003-8E52D70202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9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1ABD-5ED9-4B7F-AAC3-3B57501376D6}" type="datetimeFigureOut">
              <a:rPr lang="nl-NL" smtClean="0"/>
              <a:t>08-04-2019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EF65-2DBE-45A8-A003-8E52D70202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08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1ABD-5ED9-4B7F-AAC3-3B57501376D6}" type="datetimeFigureOut">
              <a:rPr lang="nl-NL" smtClean="0"/>
              <a:t>08-04-2019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EF65-2DBE-45A8-A003-8E52D70202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57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1ABD-5ED9-4B7F-AAC3-3B57501376D6}" type="datetimeFigureOut">
              <a:rPr lang="nl-NL" smtClean="0"/>
              <a:t>08-04-2019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2EF65-2DBE-45A8-A003-8E52D70202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53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1ABD-5ED9-4B7F-AAC3-3B57501376D6}" type="datetimeFigureOut">
              <a:rPr lang="nl-NL" smtClean="0"/>
              <a:t>08-04-2019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2EF65-2DBE-45A8-A003-8E52D70202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380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24544" y="-164554"/>
            <a:ext cx="12022400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Afbeelding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61" y="4811567"/>
            <a:ext cx="2262713" cy="2843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38832" y="-164554"/>
            <a:ext cx="578876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43417" y="-269038"/>
            <a:ext cx="88359" cy="6192688"/>
          </a:xfrm>
          <a:prstGeom prst="rect">
            <a:avLst/>
          </a:prstGeom>
          <a:solidFill>
            <a:srgbClr val="204D84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3" y="-875167"/>
            <a:ext cx="11546839" cy="8660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11510"/>
            <a:ext cx="345226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Nog meer beleving met een CI, </a:t>
            </a:r>
          </a:p>
          <a:p>
            <a:r>
              <a:rPr lang="nl-NL" dirty="0">
                <a:solidFill>
                  <a:schemeClr val="bg1"/>
                </a:solidFill>
              </a:rPr>
              <a:t>een cochleair implantaat in</a:t>
            </a:r>
          </a:p>
          <a:p>
            <a:r>
              <a:rPr lang="nl-NL" dirty="0">
                <a:solidFill>
                  <a:schemeClr val="bg1"/>
                </a:solidFill>
              </a:rPr>
              <a:t>het dagelijks leven.  </a:t>
            </a:r>
          </a:p>
          <a:p>
            <a:r>
              <a:rPr lang="nl-NL" sz="1600" dirty="0">
                <a:solidFill>
                  <a:schemeClr val="bg1"/>
                </a:solidFill>
              </a:rPr>
              <a:t>                </a:t>
            </a:r>
          </a:p>
          <a:p>
            <a:r>
              <a:rPr lang="nl-NL" sz="1600" dirty="0">
                <a:solidFill>
                  <a:schemeClr val="bg1"/>
                </a:solidFill>
              </a:rPr>
              <a:t>Jantien Vroegop</a:t>
            </a:r>
          </a:p>
          <a:p>
            <a:r>
              <a:rPr lang="nl-NL" sz="1600" dirty="0">
                <a:solidFill>
                  <a:schemeClr val="bg1"/>
                </a:solidFill>
              </a:rPr>
              <a:t>Klinisch fysicus - audioloog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10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73274" y="-183497"/>
            <a:ext cx="4268509" cy="1027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5576" y="9937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2</a:t>
            </a:r>
            <a:endParaRPr lang="en-US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r="2101"/>
          <a:stretch/>
        </p:blipFill>
        <p:spPr bwMode="auto">
          <a:xfrm>
            <a:off x="1691681" y="51470"/>
            <a:ext cx="4824535" cy="456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27292" y="-92546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Verstaan in ruis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1286928" y="199841"/>
            <a:ext cx="358616" cy="1291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45544" y="99377"/>
            <a:ext cx="576064" cy="4949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5240481" y="3836536"/>
            <a:ext cx="1325464" cy="1727928"/>
            <a:chOff x="3511021" y="-1921352"/>
            <a:chExt cx="6672122" cy="869804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3511021" y="1955951"/>
              <a:ext cx="2839358" cy="24608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4011671" y="-1921352"/>
              <a:ext cx="6171472" cy="8698048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5206243" y="4699596"/>
            <a:ext cx="357889" cy="489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3988110" y="3836536"/>
            <a:ext cx="1316416" cy="1727928"/>
            <a:chOff x="6715318" y="-1921352"/>
            <a:chExt cx="6626575" cy="869804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6715318" y="1955949"/>
              <a:ext cx="2839355" cy="246089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7170423" y="-1921352"/>
              <a:ext cx="6171470" cy="8698048"/>
            </a:xfrm>
            <a:prstGeom prst="rect">
              <a:avLst/>
            </a:prstGeom>
          </p:spPr>
        </p:pic>
      </p:grpSp>
      <p:cxnSp>
        <p:nvCxnSpPr>
          <p:cNvPr id="28" name="Straight Arrow Connector 27"/>
          <p:cNvCxnSpPr/>
          <p:nvPr/>
        </p:nvCxnSpPr>
        <p:spPr>
          <a:xfrm>
            <a:off x="1727719" y="964884"/>
            <a:ext cx="0" cy="26800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-1155098" y="-111619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beter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18976" y="3445138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2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18976" y="2564864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4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718976" y="1712782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6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718976" y="802615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8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718976" y="-39728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10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18976" y="4375952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0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2473275" y="713189"/>
            <a:ext cx="1331992" cy="3812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27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10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73274" y="-183497"/>
            <a:ext cx="4268509" cy="1027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5576" y="9937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2</a:t>
            </a:r>
            <a:endParaRPr lang="en-US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r="2101"/>
          <a:stretch/>
        </p:blipFill>
        <p:spPr bwMode="auto">
          <a:xfrm>
            <a:off x="1691681" y="51470"/>
            <a:ext cx="4824535" cy="456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27292" y="-92546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Verstaan in ruis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1286928" y="199841"/>
            <a:ext cx="358616" cy="1291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45544" y="99377"/>
            <a:ext cx="576064" cy="4949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5240481" y="3836536"/>
            <a:ext cx="1325464" cy="1727928"/>
            <a:chOff x="3511021" y="-1921352"/>
            <a:chExt cx="6672122" cy="869804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3511021" y="1955951"/>
              <a:ext cx="2839358" cy="24608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4011671" y="-1921352"/>
              <a:ext cx="6171472" cy="8698048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5206243" y="4699596"/>
            <a:ext cx="357889" cy="489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3988110" y="3836536"/>
            <a:ext cx="1316416" cy="1727928"/>
            <a:chOff x="6715318" y="-1921352"/>
            <a:chExt cx="6626575" cy="869804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6715318" y="1955949"/>
              <a:ext cx="2839355" cy="246089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7170423" y="-1921352"/>
              <a:ext cx="6171470" cy="8698048"/>
            </a:xfrm>
            <a:prstGeom prst="rect">
              <a:avLst/>
            </a:prstGeom>
          </p:spPr>
        </p:pic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766593" y="4439461"/>
            <a:ext cx="1269192" cy="1213595"/>
            <a:chOff x="3367005" y="963741"/>
            <a:chExt cx="6089050" cy="5822322"/>
          </a:xfrm>
        </p:grpSpPr>
        <p:sp>
          <p:nvSpPr>
            <p:cNvPr id="25" name="Heart 24"/>
            <p:cNvSpPr>
              <a:spLocks noChangeAspect="1"/>
            </p:cNvSpPr>
            <p:nvPr/>
          </p:nvSpPr>
          <p:spPr>
            <a:xfrm rot="21080823">
              <a:off x="4316197" y="1061289"/>
              <a:ext cx="1053118" cy="967429"/>
            </a:xfrm>
            <a:prstGeom prst="hear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3367005" y="1803551"/>
              <a:ext cx="2839358" cy="246089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7" t="33062"/>
            <a:stretch/>
          </p:blipFill>
          <p:spPr>
            <a:xfrm rot="1285634">
              <a:off x="4714285" y="963741"/>
              <a:ext cx="4741770" cy="5822322"/>
            </a:xfrm>
            <a:prstGeom prst="rect">
              <a:avLst/>
            </a:prstGeom>
          </p:spPr>
        </p:pic>
      </p:grpSp>
      <p:cxnSp>
        <p:nvCxnSpPr>
          <p:cNvPr id="28" name="Straight Arrow Connector 27"/>
          <p:cNvCxnSpPr/>
          <p:nvPr/>
        </p:nvCxnSpPr>
        <p:spPr>
          <a:xfrm>
            <a:off x="1727719" y="964884"/>
            <a:ext cx="0" cy="26800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-1155098" y="-111619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beter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18976" y="3445138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2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18976" y="2564864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4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718976" y="1712782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6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718976" y="802615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8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718976" y="-39728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10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18976" y="4375952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548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919846\AppData\Local\Microsoft\Windows\Temporary Internet Files\Content.Outlook\8UN678J3\vooraanzich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5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60" y="1764176"/>
            <a:ext cx="1187009" cy="7701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3808" y="2827306"/>
            <a:ext cx="576064" cy="579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3" r="41002" b="18656"/>
          <a:stretch/>
        </p:blipFill>
        <p:spPr>
          <a:xfrm rot="21111901" flipH="1">
            <a:off x="3277869" y="2831511"/>
            <a:ext cx="509222" cy="4413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11479" y="2816423"/>
            <a:ext cx="576064" cy="579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7" t="33062"/>
          <a:stretch/>
        </p:blipFill>
        <p:spPr>
          <a:xfrm>
            <a:off x="5182468" y="2596669"/>
            <a:ext cx="829692" cy="10187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12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5576" y="9937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3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3447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9" t="30647" r="37164" b="28889"/>
          <a:stretch/>
        </p:blipFill>
        <p:spPr bwMode="auto">
          <a:xfrm>
            <a:off x="1764035" y="313702"/>
            <a:ext cx="5184229" cy="470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31840" y="123478"/>
            <a:ext cx="38884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9937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3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3227292" y="-92546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Verstaan in ruis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27719" y="964884"/>
            <a:ext cx="0" cy="26800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1155098" y="-111619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beter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894056" y="308323"/>
            <a:ext cx="360040" cy="39142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24028" y="3714586"/>
            <a:ext cx="71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-2.5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49344" y="2850490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49344" y="1986394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2.5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49344" y="1122298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5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49344" y="279922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7.5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483768" y="4803998"/>
            <a:ext cx="4248472" cy="33950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627784" y="3644967"/>
            <a:ext cx="1325464" cy="1727928"/>
            <a:chOff x="3511021" y="-1921352"/>
            <a:chExt cx="6672122" cy="869804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3511021" y="1955951"/>
              <a:ext cx="2839358" cy="24608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4011671" y="-1921352"/>
              <a:ext cx="6171472" cy="8698048"/>
            </a:xfrm>
            <a:prstGeom prst="rect">
              <a:avLst/>
            </a:prstGeom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833630" y="3622287"/>
            <a:ext cx="1316416" cy="1727928"/>
            <a:chOff x="6715318" y="-1921352"/>
            <a:chExt cx="6626575" cy="869804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6715318" y="1955949"/>
              <a:ext cx="2839355" cy="246089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7170423" y="-1921352"/>
              <a:ext cx="6171470" cy="8698048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569424" y="4414685"/>
            <a:ext cx="360040" cy="48994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778858" y="3580126"/>
            <a:ext cx="1325464" cy="1727928"/>
            <a:chOff x="3511021" y="-1921352"/>
            <a:chExt cx="6672122" cy="869804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3511021" y="1955951"/>
              <a:ext cx="2839358" cy="246089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4011671" y="-1921352"/>
              <a:ext cx="6171472" cy="8698048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4734146" y="4371950"/>
            <a:ext cx="360040" cy="48994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00">
            <a:off x="4011558" y="4216547"/>
            <a:ext cx="1187009" cy="770197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5919880" y="3652134"/>
            <a:ext cx="1316416" cy="1727928"/>
            <a:chOff x="6715318" y="-1921352"/>
            <a:chExt cx="6626575" cy="869804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6715318" y="1955949"/>
              <a:ext cx="2839355" cy="246089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7170423" y="-1921352"/>
              <a:ext cx="6171470" cy="8698048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171">
            <a:off x="5357527" y="3750791"/>
            <a:ext cx="1187009" cy="770197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xmlns="" id="{284A440B-D2EC-46FF-8477-BFFA2350302B}"/>
              </a:ext>
            </a:extLst>
          </p:cNvPr>
          <p:cNvSpPr/>
          <p:nvPr/>
        </p:nvSpPr>
        <p:spPr>
          <a:xfrm>
            <a:off x="3650786" y="649254"/>
            <a:ext cx="3251679" cy="4408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0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9" t="30647" r="37164" b="28889"/>
          <a:stretch/>
        </p:blipFill>
        <p:spPr bwMode="auto">
          <a:xfrm>
            <a:off x="1764035" y="313702"/>
            <a:ext cx="5184229" cy="470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31840" y="123478"/>
            <a:ext cx="38884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9937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3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3227292" y="-92546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Verstaan in ruis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27719" y="964884"/>
            <a:ext cx="0" cy="26800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1155098" y="-111619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beter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894056" y="308323"/>
            <a:ext cx="360040" cy="39142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24028" y="3714586"/>
            <a:ext cx="71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-2.5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49344" y="2850490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49344" y="1986394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2.5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49344" y="1122298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5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49344" y="279922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7.5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483768" y="4803998"/>
            <a:ext cx="4248472" cy="33950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627784" y="3644967"/>
            <a:ext cx="1325464" cy="1727928"/>
            <a:chOff x="3511021" y="-1921352"/>
            <a:chExt cx="6672122" cy="869804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3511021" y="1955951"/>
              <a:ext cx="2839358" cy="24608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4011671" y="-1921352"/>
              <a:ext cx="6171472" cy="8698048"/>
            </a:xfrm>
            <a:prstGeom prst="rect">
              <a:avLst/>
            </a:prstGeom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833630" y="3622287"/>
            <a:ext cx="1316416" cy="1727928"/>
            <a:chOff x="6715318" y="-1921352"/>
            <a:chExt cx="6626575" cy="869804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6715318" y="1955949"/>
              <a:ext cx="2839355" cy="246089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7170423" y="-1921352"/>
              <a:ext cx="6171470" cy="8698048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569424" y="4414685"/>
            <a:ext cx="360040" cy="48994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778858" y="3580126"/>
            <a:ext cx="1325464" cy="1727928"/>
            <a:chOff x="3511021" y="-1921352"/>
            <a:chExt cx="6672122" cy="869804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3511021" y="1955951"/>
              <a:ext cx="2839358" cy="246089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4011671" y="-1921352"/>
              <a:ext cx="6171472" cy="8698048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4734146" y="4371950"/>
            <a:ext cx="360040" cy="48994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00">
            <a:off x="4011558" y="4216547"/>
            <a:ext cx="1187009" cy="770197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5919880" y="3652134"/>
            <a:ext cx="1316416" cy="1727928"/>
            <a:chOff x="6715318" y="-1921352"/>
            <a:chExt cx="6626575" cy="869804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6715318" y="1955949"/>
              <a:ext cx="2839355" cy="246089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7170423" y="-1921352"/>
              <a:ext cx="6171470" cy="8698048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171">
            <a:off x="5357527" y="3750791"/>
            <a:ext cx="1187009" cy="770197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xmlns="" id="{284A440B-D2EC-46FF-8477-BFFA2350302B}"/>
              </a:ext>
            </a:extLst>
          </p:cNvPr>
          <p:cNvSpPr/>
          <p:nvPr/>
        </p:nvSpPr>
        <p:spPr>
          <a:xfrm>
            <a:off x="4778236" y="649254"/>
            <a:ext cx="2124229" cy="4408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9" t="30647" r="37164" b="28889"/>
          <a:stretch/>
        </p:blipFill>
        <p:spPr bwMode="auto">
          <a:xfrm>
            <a:off x="1764035" y="313702"/>
            <a:ext cx="5184229" cy="470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31840" y="123478"/>
            <a:ext cx="38884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9937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3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3227292" y="-92546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Verstaan in ruis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27719" y="964884"/>
            <a:ext cx="0" cy="26800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1155098" y="-111619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beter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894056" y="308323"/>
            <a:ext cx="360040" cy="39142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24028" y="3714586"/>
            <a:ext cx="71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-2.5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49344" y="2850490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49344" y="1986394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2.5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49344" y="1122298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5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49344" y="279922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7.5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483768" y="4803998"/>
            <a:ext cx="4248472" cy="33950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627784" y="3644967"/>
            <a:ext cx="1325464" cy="1727928"/>
            <a:chOff x="3511021" y="-1921352"/>
            <a:chExt cx="6672122" cy="869804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3511021" y="1955951"/>
              <a:ext cx="2839358" cy="24608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4011671" y="-1921352"/>
              <a:ext cx="6171472" cy="8698048"/>
            </a:xfrm>
            <a:prstGeom prst="rect">
              <a:avLst/>
            </a:prstGeom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833630" y="3622287"/>
            <a:ext cx="1316416" cy="1727928"/>
            <a:chOff x="6715318" y="-1921352"/>
            <a:chExt cx="6626575" cy="869804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6715318" y="1955949"/>
              <a:ext cx="2839355" cy="246089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7170423" y="-1921352"/>
              <a:ext cx="6171470" cy="8698048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569424" y="4414685"/>
            <a:ext cx="360040" cy="48994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778858" y="3580126"/>
            <a:ext cx="1325464" cy="1727928"/>
            <a:chOff x="3511021" y="-1921352"/>
            <a:chExt cx="6672122" cy="869804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3511021" y="1955951"/>
              <a:ext cx="2839358" cy="246089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4011671" y="-1921352"/>
              <a:ext cx="6171472" cy="8698048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4734146" y="4371950"/>
            <a:ext cx="360040" cy="48994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00">
            <a:off x="4011558" y="4216547"/>
            <a:ext cx="1187009" cy="770197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5919880" y="3652134"/>
            <a:ext cx="1316416" cy="1727928"/>
            <a:chOff x="6715318" y="-1921352"/>
            <a:chExt cx="6626575" cy="869804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6715318" y="1955949"/>
              <a:ext cx="2839355" cy="246089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7170423" y="-1921352"/>
              <a:ext cx="6171470" cy="8698048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171">
            <a:off x="5357527" y="3750791"/>
            <a:ext cx="1187009" cy="770197"/>
          </a:xfrm>
          <a:prstGeom prst="rect">
            <a:avLst/>
          </a:prstGeom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xmlns="" id="{284A440B-D2EC-46FF-8477-BFFA2350302B}"/>
              </a:ext>
            </a:extLst>
          </p:cNvPr>
          <p:cNvSpPr/>
          <p:nvPr/>
        </p:nvSpPr>
        <p:spPr>
          <a:xfrm>
            <a:off x="5844020" y="649254"/>
            <a:ext cx="1058445" cy="4408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7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9" t="30647" r="37164" b="28889"/>
          <a:stretch/>
        </p:blipFill>
        <p:spPr bwMode="auto">
          <a:xfrm>
            <a:off x="1764035" y="313702"/>
            <a:ext cx="5184229" cy="470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31840" y="123478"/>
            <a:ext cx="38884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9937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3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3227292" y="-92546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Verstaan in ruis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27719" y="964884"/>
            <a:ext cx="0" cy="26800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1155098" y="-111619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beter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894056" y="308323"/>
            <a:ext cx="360040" cy="391423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24028" y="3714586"/>
            <a:ext cx="71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-2.5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49344" y="2850490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49344" y="1986394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2.5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49344" y="1122298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5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49344" y="279922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7.5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483768" y="4803998"/>
            <a:ext cx="4248472" cy="33950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627784" y="3644967"/>
            <a:ext cx="1325464" cy="1727928"/>
            <a:chOff x="3511021" y="-1921352"/>
            <a:chExt cx="6672122" cy="869804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3511021" y="1955951"/>
              <a:ext cx="2839358" cy="24608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4011671" y="-1921352"/>
              <a:ext cx="6171472" cy="8698048"/>
            </a:xfrm>
            <a:prstGeom prst="rect">
              <a:avLst/>
            </a:prstGeom>
          </p:spPr>
        </p:pic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3833630" y="3622287"/>
            <a:ext cx="1316416" cy="1727928"/>
            <a:chOff x="6715318" y="-1921352"/>
            <a:chExt cx="6626575" cy="869804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6715318" y="1955949"/>
              <a:ext cx="2839355" cy="246089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7170423" y="-1921352"/>
              <a:ext cx="6171470" cy="8698048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569424" y="4414685"/>
            <a:ext cx="360040" cy="48994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4778858" y="3580126"/>
            <a:ext cx="1325464" cy="1727928"/>
            <a:chOff x="3511021" y="-1921352"/>
            <a:chExt cx="6672122" cy="869804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3511021" y="1955951"/>
              <a:ext cx="2839358" cy="246089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4011671" y="-1921352"/>
              <a:ext cx="6171472" cy="8698048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4734146" y="4371950"/>
            <a:ext cx="360040" cy="48994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00">
            <a:off x="4011558" y="4216547"/>
            <a:ext cx="1187009" cy="770197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5919880" y="3652134"/>
            <a:ext cx="1316416" cy="1727928"/>
            <a:chOff x="6715318" y="-1921352"/>
            <a:chExt cx="6626575" cy="869804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6715318" y="1955949"/>
              <a:ext cx="2839355" cy="246089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7170423" y="-1921352"/>
              <a:ext cx="6171470" cy="8698048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9171">
            <a:off x="5357527" y="3750791"/>
            <a:ext cx="1187009" cy="7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7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8184" y="983954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3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4226108" y="948998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2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963473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1</a:t>
            </a:r>
            <a:endParaRPr lang="en-US" sz="7200" dirty="0"/>
          </a:p>
        </p:txBody>
      </p:sp>
      <p:sp>
        <p:nvSpPr>
          <p:cNvPr id="7" name="Rectangle 6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8" t="2579" r="35811" b="24760"/>
          <a:stretch/>
        </p:blipFill>
        <p:spPr bwMode="auto">
          <a:xfrm>
            <a:off x="1731715" y="2028071"/>
            <a:ext cx="1312611" cy="177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707904" y="2146914"/>
            <a:ext cx="2233693" cy="2015781"/>
            <a:chOff x="2993438" y="953919"/>
            <a:chExt cx="6462617" cy="5832144"/>
          </a:xfrm>
        </p:grpSpPr>
        <p:sp>
          <p:nvSpPr>
            <p:cNvPr id="9" name="Heart 8"/>
            <p:cNvSpPr>
              <a:spLocks noChangeAspect="1"/>
            </p:cNvSpPr>
            <p:nvPr/>
          </p:nvSpPr>
          <p:spPr>
            <a:xfrm rot="21080823">
              <a:off x="4091955" y="953919"/>
              <a:ext cx="1053118" cy="967429"/>
            </a:xfrm>
            <a:prstGeom prst="hear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2993438" y="1803551"/>
              <a:ext cx="2839358" cy="24608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7" t="33062"/>
            <a:stretch/>
          </p:blipFill>
          <p:spPr>
            <a:xfrm rot="1285634">
              <a:off x="4714285" y="963741"/>
              <a:ext cx="4741770" cy="582232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814">
            <a:off x="4274447" y="1704018"/>
            <a:ext cx="2817876" cy="18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447">
            <a:off x="3869293" y="292430"/>
            <a:ext cx="30956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657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324544" y="-164554"/>
            <a:ext cx="12022400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43417" y="-269038"/>
            <a:ext cx="88359" cy="6192688"/>
          </a:xfrm>
          <a:prstGeom prst="rect">
            <a:avLst/>
          </a:prstGeom>
          <a:solidFill>
            <a:srgbClr val="204D84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3" y="-875167"/>
            <a:ext cx="11546839" cy="86601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61" y="4811567"/>
            <a:ext cx="2262713" cy="284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12347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ETEN THUIS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348847" y="-29249"/>
            <a:ext cx="190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002060"/>
                </a:solidFill>
              </a:rPr>
              <a:t>Eliza </a:t>
            </a:r>
            <a:r>
              <a:rPr lang="nl-NL" sz="1400" dirty="0" err="1">
                <a:solidFill>
                  <a:srgbClr val="002060"/>
                </a:solidFill>
              </a:rPr>
              <a:t>powel</a:t>
            </a:r>
            <a:r>
              <a:rPr lang="nl-NL" sz="1400" dirty="0">
                <a:solidFill>
                  <a:srgbClr val="002060"/>
                </a:solidFill>
              </a:rPr>
              <a:t> </a:t>
            </a:r>
            <a:r>
              <a:rPr lang="nl-NL" sz="1400" dirty="0" err="1">
                <a:solidFill>
                  <a:srgbClr val="002060"/>
                </a:solidFill>
              </a:rPr>
              <a:t>fotography</a:t>
            </a:r>
            <a:endParaRPr lang="nl-NL" sz="1400" dirty="0">
              <a:solidFill>
                <a:srgbClr val="00206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9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2576" y="-164554"/>
            <a:ext cx="10040176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43417" y="-269038"/>
            <a:ext cx="88359" cy="6192688"/>
          </a:xfrm>
          <a:prstGeom prst="rect">
            <a:avLst/>
          </a:prstGeom>
          <a:solidFill>
            <a:srgbClr val="204D84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3" y="-875167"/>
            <a:ext cx="11546839" cy="8660129"/>
          </a:xfrm>
          <a:prstGeom prst="rect">
            <a:avLst/>
          </a:prstGeom>
        </p:spPr>
      </p:pic>
      <p:pic>
        <p:nvPicPr>
          <p:cNvPr id="1028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Afbeeldingsresultaat voor traveling far"/>
          <p:cNvSpPr>
            <a:spLocks noChangeAspect="1" noChangeArrowheads="1"/>
          </p:cNvSpPr>
          <p:nvPr/>
        </p:nvSpPr>
        <p:spPr bwMode="auto">
          <a:xfrm>
            <a:off x="155575" y="-1828800"/>
            <a:ext cx="714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Afbeeldingsresultaat voor traveling far"/>
          <p:cNvSpPr>
            <a:spLocks noChangeAspect="1" noChangeArrowheads="1"/>
          </p:cNvSpPr>
          <p:nvPr/>
        </p:nvSpPr>
        <p:spPr bwMode="auto">
          <a:xfrm>
            <a:off x="307975" y="-1676400"/>
            <a:ext cx="714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5329" y="119408"/>
            <a:ext cx="32065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reis ver, </a:t>
            </a:r>
          </a:p>
          <a:p>
            <a:r>
              <a:rPr lang="nl-NL" sz="2000" dirty="0">
                <a:solidFill>
                  <a:schemeClr val="bg1"/>
                </a:solidFill>
              </a:rPr>
              <a:t>drink wijn, </a:t>
            </a:r>
          </a:p>
          <a:p>
            <a:r>
              <a:rPr lang="nl-NL" sz="2000" dirty="0">
                <a:solidFill>
                  <a:schemeClr val="bg1"/>
                </a:solidFill>
              </a:rPr>
              <a:t>denk na,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lach hard, </a:t>
            </a:r>
          </a:p>
          <a:p>
            <a:r>
              <a:rPr lang="nl-NL" sz="2000" dirty="0">
                <a:solidFill>
                  <a:schemeClr val="bg1"/>
                </a:solidFill>
              </a:rPr>
              <a:t>duik diep,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kom terug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 err="1">
                <a:solidFill>
                  <a:schemeClr val="bg1"/>
                </a:solidFill>
              </a:rPr>
              <a:t>Spinvis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23478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ETEN THUIS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128569"/>
            <a:ext cx="381642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800" dirty="0"/>
              <a:t>Zitten met rug naar ‘t raam</a:t>
            </a:r>
            <a:endParaRPr lang="en-US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Ronde tafel</a:t>
            </a:r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Tafelkleed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8" t="2579" r="35811" b="24760"/>
          <a:stretch/>
        </p:blipFill>
        <p:spPr bwMode="auto">
          <a:xfrm>
            <a:off x="2076646" y="195486"/>
            <a:ext cx="1312611" cy="177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076646" y="2010034"/>
            <a:ext cx="2233693" cy="2015781"/>
            <a:chOff x="2993438" y="953919"/>
            <a:chExt cx="6462617" cy="5832144"/>
          </a:xfrm>
        </p:grpSpPr>
        <p:sp>
          <p:nvSpPr>
            <p:cNvPr id="10" name="Heart 9"/>
            <p:cNvSpPr>
              <a:spLocks noChangeAspect="1"/>
            </p:cNvSpPr>
            <p:nvPr/>
          </p:nvSpPr>
          <p:spPr>
            <a:xfrm rot="21080823">
              <a:off x="4091955" y="953919"/>
              <a:ext cx="1053118" cy="967429"/>
            </a:xfrm>
            <a:prstGeom prst="hear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2993438" y="1803551"/>
              <a:ext cx="2839358" cy="24608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7" t="33062"/>
            <a:stretch/>
          </p:blipFill>
          <p:spPr>
            <a:xfrm rot="1285634">
              <a:off x="4714285" y="963741"/>
              <a:ext cx="4741770" cy="582232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814">
            <a:off x="535723" y="3078104"/>
            <a:ext cx="2817876" cy="18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24544" y="-164554"/>
            <a:ext cx="12022400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fbeelding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61" y="4811567"/>
            <a:ext cx="2262713" cy="2843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38832" y="-164554"/>
            <a:ext cx="578876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43417" y="-269038"/>
            <a:ext cx="88359" cy="6192688"/>
          </a:xfrm>
          <a:prstGeom prst="rect">
            <a:avLst/>
          </a:prstGeom>
          <a:solidFill>
            <a:srgbClr val="204D84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3" y="-875167"/>
            <a:ext cx="11546839" cy="86601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37" y="4811567"/>
            <a:ext cx="1089493" cy="284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41325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THEATER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73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128569"/>
            <a:ext cx="381642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800" dirty="0"/>
              <a:t>Vraag na bij reservering ringleiding / audiosysteem</a:t>
            </a:r>
            <a:endParaRPr lang="en-US" sz="2800" dirty="0"/>
          </a:p>
          <a:p>
            <a:endParaRPr lang="nl-NL" sz="28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41325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ysClr val="windowText" lastClr="000000"/>
                </a:solidFill>
              </a:rPr>
              <a:t>THEATER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8" t="2579" r="35811" b="24760"/>
          <a:stretch/>
        </p:blipFill>
        <p:spPr bwMode="auto">
          <a:xfrm>
            <a:off x="2076646" y="195486"/>
            <a:ext cx="1312611" cy="177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076646" y="2010034"/>
            <a:ext cx="2233693" cy="2015781"/>
            <a:chOff x="2993438" y="953919"/>
            <a:chExt cx="6462617" cy="5832144"/>
          </a:xfrm>
        </p:grpSpPr>
        <p:sp>
          <p:nvSpPr>
            <p:cNvPr id="18" name="Heart 17"/>
            <p:cNvSpPr>
              <a:spLocks noChangeAspect="1"/>
            </p:cNvSpPr>
            <p:nvPr/>
          </p:nvSpPr>
          <p:spPr>
            <a:xfrm rot="21080823">
              <a:off x="4091955" y="953919"/>
              <a:ext cx="1053118" cy="967429"/>
            </a:xfrm>
            <a:prstGeom prst="hear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2993438" y="1803551"/>
              <a:ext cx="2839358" cy="24608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7" t="33062"/>
            <a:stretch/>
          </p:blipFill>
          <p:spPr>
            <a:xfrm rot="1285634">
              <a:off x="4714285" y="963741"/>
              <a:ext cx="4741770" cy="582232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814">
            <a:off x="535723" y="3078104"/>
            <a:ext cx="2817876" cy="18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2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24544" y="-164554"/>
            <a:ext cx="12022400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fbeelding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61" y="4811567"/>
            <a:ext cx="2262713" cy="2843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38832" y="-164554"/>
            <a:ext cx="578876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43417" y="-269038"/>
            <a:ext cx="88359" cy="6192688"/>
          </a:xfrm>
          <a:prstGeom prst="rect">
            <a:avLst/>
          </a:prstGeom>
          <a:solidFill>
            <a:srgbClr val="204D84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3" y="-875167"/>
            <a:ext cx="11546839" cy="86601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37" y="4811567"/>
            <a:ext cx="1089493" cy="284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41325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SPORTEN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76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8" t="2579" r="35811" b="24760"/>
          <a:stretch/>
        </p:blipFill>
        <p:spPr bwMode="auto">
          <a:xfrm>
            <a:off x="2076646" y="195486"/>
            <a:ext cx="1312611" cy="177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76646" y="2010034"/>
            <a:ext cx="2233693" cy="2015781"/>
            <a:chOff x="2993438" y="953919"/>
            <a:chExt cx="6462617" cy="5832144"/>
          </a:xfrm>
        </p:grpSpPr>
        <p:sp>
          <p:nvSpPr>
            <p:cNvPr id="13" name="Heart 12"/>
            <p:cNvSpPr>
              <a:spLocks noChangeAspect="1"/>
            </p:cNvSpPr>
            <p:nvPr/>
          </p:nvSpPr>
          <p:spPr>
            <a:xfrm rot="21080823">
              <a:off x="4091955" y="953919"/>
              <a:ext cx="1053118" cy="967429"/>
            </a:xfrm>
            <a:prstGeom prst="hear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2993438" y="1803551"/>
              <a:ext cx="2839358" cy="246089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7" t="33062"/>
            <a:stretch/>
          </p:blipFill>
          <p:spPr>
            <a:xfrm rot="1285634">
              <a:off x="4714285" y="963741"/>
              <a:ext cx="4741770" cy="582232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814">
            <a:off x="535723" y="3078104"/>
            <a:ext cx="2817876" cy="1828394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2454046" y="78948"/>
            <a:ext cx="622672" cy="166761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2454046" y="1820953"/>
            <a:ext cx="622672" cy="166761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60032" y="166536"/>
            <a:ext cx="38164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800" dirty="0"/>
              <a:t>Aquacase</a:t>
            </a:r>
            <a:endParaRPr lang="en-US" sz="2800" dirty="0"/>
          </a:p>
          <a:p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Geef aan dat je CI hebt en lipbeeld nodig hebt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41325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SPORTEN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320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24544" y="-164554"/>
            <a:ext cx="12022400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fbeelding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61" y="4811567"/>
            <a:ext cx="2262713" cy="2843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38832" y="-164554"/>
            <a:ext cx="578876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43417" y="-269038"/>
            <a:ext cx="88359" cy="6192688"/>
          </a:xfrm>
          <a:prstGeom prst="rect">
            <a:avLst/>
          </a:prstGeom>
          <a:solidFill>
            <a:srgbClr val="204D84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3" y="-875167"/>
            <a:ext cx="11546839" cy="86601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37" y="4811567"/>
            <a:ext cx="1089493" cy="284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9121" y="-6572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CURSUS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07427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8" t="2579" r="35811" b="24760"/>
          <a:stretch/>
        </p:blipFill>
        <p:spPr bwMode="auto">
          <a:xfrm>
            <a:off x="2076646" y="195486"/>
            <a:ext cx="1312611" cy="177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076646" y="2010034"/>
            <a:ext cx="2233693" cy="2015781"/>
            <a:chOff x="2993438" y="953919"/>
            <a:chExt cx="6462617" cy="5832144"/>
          </a:xfrm>
        </p:grpSpPr>
        <p:sp>
          <p:nvSpPr>
            <p:cNvPr id="8" name="Heart 7"/>
            <p:cNvSpPr>
              <a:spLocks noChangeAspect="1"/>
            </p:cNvSpPr>
            <p:nvPr/>
          </p:nvSpPr>
          <p:spPr>
            <a:xfrm rot="21080823">
              <a:off x="4091955" y="953919"/>
              <a:ext cx="1053118" cy="967429"/>
            </a:xfrm>
            <a:prstGeom prst="hear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2993438" y="1803551"/>
              <a:ext cx="2839358" cy="24608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7" t="33062"/>
            <a:stretch/>
          </p:blipFill>
          <p:spPr>
            <a:xfrm rot="1285634">
              <a:off x="4714285" y="963741"/>
              <a:ext cx="4741770" cy="582232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814">
            <a:off x="535723" y="3078104"/>
            <a:ext cx="2817876" cy="18283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-6572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CURSUS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3203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24544" y="-164554"/>
            <a:ext cx="12022400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fbeelding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61" y="4811567"/>
            <a:ext cx="2262713" cy="2843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38832" y="-164554"/>
            <a:ext cx="578876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43417" y="-269038"/>
            <a:ext cx="88359" cy="6192688"/>
          </a:xfrm>
          <a:prstGeom prst="rect">
            <a:avLst/>
          </a:prstGeom>
          <a:solidFill>
            <a:srgbClr val="204D84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3" y="-875167"/>
            <a:ext cx="11546839" cy="86601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076" y="170214"/>
            <a:ext cx="1089493" cy="284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41325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REIZEN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36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1325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0000"/>
                </a:solidFill>
              </a:rPr>
              <a:t>REIZEN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8" t="12994" r="35811" b="24760"/>
          <a:stretch/>
        </p:blipFill>
        <p:spPr bwMode="auto">
          <a:xfrm>
            <a:off x="2076646" y="449943"/>
            <a:ext cx="1312611" cy="152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076646" y="2010034"/>
            <a:ext cx="2233693" cy="2015781"/>
            <a:chOff x="2993438" y="953919"/>
            <a:chExt cx="6462617" cy="5832144"/>
          </a:xfrm>
        </p:grpSpPr>
        <p:sp>
          <p:nvSpPr>
            <p:cNvPr id="11" name="Heart 10"/>
            <p:cNvSpPr>
              <a:spLocks noChangeAspect="1"/>
            </p:cNvSpPr>
            <p:nvPr/>
          </p:nvSpPr>
          <p:spPr>
            <a:xfrm rot="21080823">
              <a:off x="4091955" y="953919"/>
              <a:ext cx="1053118" cy="967429"/>
            </a:xfrm>
            <a:prstGeom prst="hear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2993438" y="1803551"/>
              <a:ext cx="2839358" cy="24608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7" t="33062"/>
            <a:stretch/>
          </p:blipFill>
          <p:spPr>
            <a:xfrm rot="1285634">
              <a:off x="4714285" y="963741"/>
              <a:ext cx="4741770" cy="582232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814">
            <a:off x="535723" y="3078104"/>
            <a:ext cx="2817876" cy="18283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992" y="216526"/>
            <a:ext cx="224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Auto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21282" y="615275"/>
            <a:ext cx="3828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/>
          </a:p>
          <a:p>
            <a:r>
              <a:rPr lang="nl-NL" sz="2000" dirty="0"/>
              <a:t>Veel ramen</a:t>
            </a:r>
          </a:p>
          <a:p>
            <a:endParaRPr lang="nl-NL" sz="2000" dirty="0"/>
          </a:p>
          <a:p>
            <a:r>
              <a:rPr lang="nl-NL" sz="2000" dirty="0"/>
              <a:t>Hard geluid richtingaanwijzer</a:t>
            </a:r>
          </a:p>
        </p:txBody>
      </p:sp>
    </p:spTree>
    <p:extLst>
      <p:ext uri="{BB962C8B-B14F-4D97-AF65-F5344CB8AC3E}">
        <p14:creationId xmlns:p14="http://schemas.microsoft.com/office/powerpoint/2010/main" val="2459700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1325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0000"/>
                </a:solidFill>
              </a:rPr>
              <a:t>REIZEN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8" t="12994" r="35811" b="24760"/>
          <a:stretch/>
        </p:blipFill>
        <p:spPr bwMode="auto">
          <a:xfrm>
            <a:off x="2076646" y="449943"/>
            <a:ext cx="1312611" cy="152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076646" y="2010034"/>
            <a:ext cx="2233693" cy="2015781"/>
            <a:chOff x="2993438" y="953919"/>
            <a:chExt cx="6462617" cy="5832144"/>
          </a:xfrm>
        </p:grpSpPr>
        <p:sp>
          <p:nvSpPr>
            <p:cNvPr id="11" name="Heart 10"/>
            <p:cNvSpPr>
              <a:spLocks noChangeAspect="1"/>
            </p:cNvSpPr>
            <p:nvPr/>
          </p:nvSpPr>
          <p:spPr>
            <a:xfrm rot="21080823">
              <a:off x="4091955" y="953919"/>
              <a:ext cx="1053118" cy="967429"/>
            </a:xfrm>
            <a:prstGeom prst="hear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2993438" y="1803551"/>
              <a:ext cx="2839358" cy="24608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7" t="33062"/>
            <a:stretch/>
          </p:blipFill>
          <p:spPr>
            <a:xfrm rot="1285634">
              <a:off x="4714285" y="963741"/>
              <a:ext cx="4741770" cy="582232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814">
            <a:off x="535723" y="3078104"/>
            <a:ext cx="2817876" cy="18283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992" y="216526"/>
            <a:ext cx="224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Fiets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21282" y="615275"/>
            <a:ext cx="3828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/>
          </a:p>
          <a:p>
            <a:r>
              <a:rPr lang="nl-NL" sz="2000" dirty="0"/>
              <a:t>Windruisonderdrukker</a:t>
            </a:r>
          </a:p>
        </p:txBody>
      </p:sp>
      <p:sp>
        <p:nvSpPr>
          <p:cNvPr id="16" name="Multiply 15"/>
          <p:cNvSpPr/>
          <p:nvPr/>
        </p:nvSpPr>
        <p:spPr>
          <a:xfrm>
            <a:off x="2454046" y="78948"/>
            <a:ext cx="622672" cy="166761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2454046" y="1820953"/>
            <a:ext cx="622672" cy="166761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7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/>
          <a:stretch/>
        </p:blipFill>
        <p:spPr bwMode="auto">
          <a:xfrm>
            <a:off x="1795742" y="339502"/>
            <a:ext cx="6208193" cy="467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16600" y="195486"/>
            <a:ext cx="648072" cy="4536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88608" y="339291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20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88608" y="2617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40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88608" y="182873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60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88608" y="105029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80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88608" y="33950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100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88608" y="415592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0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2210937" y="1650368"/>
            <a:ext cx="5527344" cy="2738669"/>
          </a:xfrm>
          <a:custGeom>
            <a:avLst/>
            <a:gdLst>
              <a:gd name="connsiteX0" fmla="*/ 0 w 5527344"/>
              <a:gd name="connsiteY0" fmla="*/ 2716916 h 2738669"/>
              <a:gd name="connsiteX1" fmla="*/ 1624084 w 5527344"/>
              <a:gd name="connsiteY1" fmla="*/ 2730563 h 2738669"/>
              <a:gd name="connsiteX2" fmla="*/ 2156347 w 5527344"/>
              <a:gd name="connsiteY2" fmla="*/ 2607733 h 2738669"/>
              <a:gd name="connsiteX3" fmla="*/ 2483893 w 5527344"/>
              <a:gd name="connsiteY3" fmla="*/ 2266539 h 2738669"/>
              <a:gd name="connsiteX4" fmla="*/ 2756848 w 5527344"/>
              <a:gd name="connsiteY4" fmla="*/ 1638742 h 2738669"/>
              <a:gd name="connsiteX5" fmla="*/ 3016156 w 5527344"/>
              <a:gd name="connsiteY5" fmla="*/ 860820 h 2738669"/>
              <a:gd name="connsiteX6" fmla="*/ 3275463 w 5527344"/>
              <a:gd name="connsiteY6" fmla="*/ 342205 h 2738669"/>
              <a:gd name="connsiteX7" fmla="*/ 3575714 w 5527344"/>
              <a:gd name="connsiteY7" fmla="*/ 96545 h 2738669"/>
              <a:gd name="connsiteX8" fmla="*/ 4094329 w 5527344"/>
              <a:gd name="connsiteY8" fmla="*/ 14659 h 2738669"/>
              <a:gd name="connsiteX9" fmla="*/ 4694830 w 5527344"/>
              <a:gd name="connsiteY9" fmla="*/ 1011 h 2738669"/>
              <a:gd name="connsiteX10" fmla="*/ 5418162 w 5527344"/>
              <a:gd name="connsiteY10" fmla="*/ 1011 h 2738669"/>
              <a:gd name="connsiteX11" fmla="*/ 5527344 w 5527344"/>
              <a:gd name="connsiteY11" fmla="*/ 1011 h 273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7344" h="2738669">
                <a:moveTo>
                  <a:pt x="0" y="2716916"/>
                </a:moveTo>
                <a:cubicBezTo>
                  <a:pt x="632346" y="2732838"/>
                  <a:pt x="1264693" y="2748760"/>
                  <a:pt x="1624084" y="2730563"/>
                </a:cubicBezTo>
                <a:cubicBezTo>
                  <a:pt x="1983475" y="2712366"/>
                  <a:pt x="2013046" y="2685070"/>
                  <a:pt x="2156347" y="2607733"/>
                </a:cubicBezTo>
                <a:cubicBezTo>
                  <a:pt x="2299648" y="2530396"/>
                  <a:pt x="2383810" y="2428037"/>
                  <a:pt x="2483893" y="2266539"/>
                </a:cubicBezTo>
                <a:cubicBezTo>
                  <a:pt x="2583977" y="2105040"/>
                  <a:pt x="2668138" y="1873028"/>
                  <a:pt x="2756848" y="1638742"/>
                </a:cubicBezTo>
                <a:cubicBezTo>
                  <a:pt x="2845559" y="1404455"/>
                  <a:pt x="2929720" y="1076909"/>
                  <a:pt x="3016156" y="860820"/>
                </a:cubicBezTo>
                <a:cubicBezTo>
                  <a:pt x="3102592" y="644730"/>
                  <a:pt x="3182203" y="469584"/>
                  <a:pt x="3275463" y="342205"/>
                </a:cubicBezTo>
                <a:cubicBezTo>
                  <a:pt x="3368723" y="214826"/>
                  <a:pt x="3439237" y="151136"/>
                  <a:pt x="3575714" y="96545"/>
                </a:cubicBezTo>
                <a:cubicBezTo>
                  <a:pt x="3712191" y="41954"/>
                  <a:pt x="3907810" y="30581"/>
                  <a:pt x="4094329" y="14659"/>
                </a:cubicBezTo>
                <a:cubicBezTo>
                  <a:pt x="4280848" y="-1263"/>
                  <a:pt x="4474191" y="3286"/>
                  <a:pt x="4694830" y="1011"/>
                </a:cubicBezTo>
                <a:cubicBezTo>
                  <a:pt x="4915469" y="-1264"/>
                  <a:pt x="5418162" y="1011"/>
                  <a:pt x="5418162" y="1011"/>
                </a:cubicBezTo>
                <a:lnTo>
                  <a:pt x="5527344" y="1011"/>
                </a:lnTo>
              </a:path>
            </a:pathLst>
          </a:custGeom>
          <a:noFill/>
          <a:ln>
            <a:solidFill>
              <a:srgbClr val="204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224585" y="447412"/>
            <a:ext cx="5513696" cy="3951904"/>
          </a:xfrm>
          <a:custGeom>
            <a:avLst/>
            <a:gdLst>
              <a:gd name="connsiteX0" fmla="*/ 0 w 5513696"/>
              <a:gd name="connsiteY0" fmla="*/ 3933519 h 3951904"/>
              <a:gd name="connsiteX1" fmla="*/ 586854 w 5513696"/>
              <a:gd name="connsiteY1" fmla="*/ 3933519 h 3951904"/>
              <a:gd name="connsiteX2" fmla="*/ 982639 w 5513696"/>
              <a:gd name="connsiteY2" fmla="*/ 3742451 h 3951904"/>
              <a:gd name="connsiteX3" fmla="*/ 1323833 w 5513696"/>
              <a:gd name="connsiteY3" fmla="*/ 3128301 h 3951904"/>
              <a:gd name="connsiteX4" fmla="*/ 1487606 w 5513696"/>
              <a:gd name="connsiteY4" fmla="*/ 2295788 h 3951904"/>
              <a:gd name="connsiteX5" fmla="*/ 1719618 w 5513696"/>
              <a:gd name="connsiteY5" fmla="*/ 1190319 h 3951904"/>
              <a:gd name="connsiteX6" fmla="*/ 1897039 w 5513696"/>
              <a:gd name="connsiteY6" fmla="*/ 644409 h 3951904"/>
              <a:gd name="connsiteX7" fmla="*/ 2047164 w 5513696"/>
              <a:gd name="connsiteY7" fmla="*/ 289567 h 3951904"/>
              <a:gd name="connsiteX8" fmla="*/ 2265528 w 5513696"/>
              <a:gd name="connsiteY8" fmla="*/ 84851 h 3951904"/>
              <a:gd name="connsiteX9" fmla="*/ 2852382 w 5513696"/>
              <a:gd name="connsiteY9" fmla="*/ 2964 h 3951904"/>
              <a:gd name="connsiteX10" fmla="*/ 5513696 w 5513696"/>
              <a:gd name="connsiteY10" fmla="*/ 16612 h 3951904"/>
              <a:gd name="connsiteX11" fmla="*/ 5513696 w 5513696"/>
              <a:gd name="connsiteY11" fmla="*/ 16612 h 395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13696" h="3951904">
                <a:moveTo>
                  <a:pt x="0" y="3933519"/>
                </a:moveTo>
                <a:cubicBezTo>
                  <a:pt x="211540" y="3949441"/>
                  <a:pt x="423081" y="3965364"/>
                  <a:pt x="586854" y="3933519"/>
                </a:cubicBezTo>
                <a:cubicBezTo>
                  <a:pt x="750627" y="3901674"/>
                  <a:pt x="859809" y="3876654"/>
                  <a:pt x="982639" y="3742451"/>
                </a:cubicBezTo>
                <a:cubicBezTo>
                  <a:pt x="1105469" y="3608248"/>
                  <a:pt x="1239672" y="3369411"/>
                  <a:pt x="1323833" y="3128301"/>
                </a:cubicBezTo>
                <a:cubicBezTo>
                  <a:pt x="1407994" y="2887190"/>
                  <a:pt x="1421642" y="2618785"/>
                  <a:pt x="1487606" y="2295788"/>
                </a:cubicBezTo>
                <a:cubicBezTo>
                  <a:pt x="1553570" y="1972791"/>
                  <a:pt x="1651379" y="1465549"/>
                  <a:pt x="1719618" y="1190319"/>
                </a:cubicBezTo>
                <a:cubicBezTo>
                  <a:pt x="1787857" y="915089"/>
                  <a:pt x="1842448" y="794534"/>
                  <a:pt x="1897039" y="644409"/>
                </a:cubicBezTo>
                <a:cubicBezTo>
                  <a:pt x="1951630" y="494284"/>
                  <a:pt x="1985749" y="382827"/>
                  <a:pt x="2047164" y="289567"/>
                </a:cubicBezTo>
                <a:cubicBezTo>
                  <a:pt x="2108579" y="196307"/>
                  <a:pt x="2131325" y="132618"/>
                  <a:pt x="2265528" y="84851"/>
                </a:cubicBezTo>
                <a:cubicBezTo>
                  <a:pt x="2399731" y="37084"/>
                  <a:pt x="2311021" y="14337"/>
                  <a:pt x="2852382" y="2964"/>
                </a:cubicBezTo>
                <a:cubicBezTo>
                  <a:pt x="3393743" y="-8409"/>
                  <a:pt x="5513696" y="16612"/>
                  <a:pt x="5513696" y="16612"/>
                </a:cubicBezTo>
                <a:lnTo>
                  <a:pt x="5513696" y="16612"/>
                </a:lnTo>
              </a:path>
            </a:pathLst>
          </a:custGeom>
          <a:noFill/>
          <a:ln>
            <a:solidFill>
              <a:srgbClr val="EE3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051720" y="4525257"/>
            <a:ext cx="6480720" cy="618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76256" y="439931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Geen ruis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4672" y="44456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Heel veel ruis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8144" y="3507854"/>
            <a:ext cx="1764196" cy="763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263641" y="983957"/>
            <a:ext cx="0" cy="26800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-1731162" y="-92546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beter</a:t>
            </a:r>
            <a:endParaRPr lang="en-US" sz="32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7A821632-4FEB-4E07-AEDC-B70DAA291BE5}"/>
              </a:ext>
            </a:extLst>
          </p:cNvPr>
          <p:cNvSpPr txBox="1"/>
          <p:nvPr/>
        </p:nvSpPr>
        <p:spPr>
          <a:xfrm>
            <a:off x="6516215" y="4814936"/>
            <a:ext cx="1856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i="1" dirty="0"/>
              <a:t>Figuur: Gertjan Dingemanse</a:t>
            </a:r>
          </a:p>
        </p:txBody>
      </p:sp>
    </p:spTree>
    <p:extLst>
      <p:ext uri="{BB962C8B-B14F-4D97-AF65-F5344CB8AC3E}">
        <p14:creationId xmlns:p14="http://schemas.microsoft.com/office/powerpoint/2010/main" val="11829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1325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0000"/>
                </a:solidFill>
              </a:rPr>
              <a:t>REIZEN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8" t="12994" r="35811" b="24760"/>
          <a:stretch/>
        </p:blipFill>
        <p:spPr bwMode="auto">
          <a:xfrm>
            <a:off x="2076646" y="449943"/>
            <a:ext cx="1312611" cy="152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2076646" y="2010034"/>
            <a:ext cx="2233693" cy="2015781"/>
            <a:chOff x="2993438" y="953919"/>
            <a:chExt cx="6462617" cy="5832144"/>
          </a:xfrm>
        </p:grpSpPr>
        <p:sp>
          <p:nvSpPr>
            <p:cNvPr id="11" name="Heart 10"/>
            <p:cNvSpPr>
              <a:spLocks noChangeAspect="1"/>
            </p:cNvSpPr>
            <p:nvPr/>
          </p:nvSpPr>
          <p:spPr>
            <a:xfrm rot="21080823">
              <a:off x="4091955" y="953919"/>
              <a:ext cx="1053118" cy="967429"/>
            </a:xfrm>
            <a:prstGeom prst="hear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2993438" y="1803551"/>
              <a:ext cx="2839358" cy="246089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7" t="33062"/>
            <a:stretch/>
          </p:blipFill>
          <p:spPr>
            <a:xfrm rot="1285634">
              <a:off x="4714285" y="963741"/>
              <a:ext cx="4741770" cy="582232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814">
            <a:off x="535723" y="3078104"/>
            <a:ext cx="2817876" cy="18283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992" y="216526"/>
            <a:ext cx="2243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Vliegtuig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21282" y="615275"/>
            <a:ext cx="3828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000" dirty="0"/>
          </a:p>
          <a:p>
            <a:r>
              <a:rPr lang="nl-NL" sz="2000" dirty="0"/>
              <a:t>Geef aan dat je een CI hebt en aankondigen mogelijk mist</a:t>
            </a:r>
          </a:p>
        </p:txBody>
      </p:sp>
    </p:spTree>
    <p:extLst>
      <p:ext uri="{BB962C8B-B14F-4D97-AF65-F5344CB8AC3E}">
        <p14:creationId xmlns:p14="http://schemas.microsoft.com/office/powerpoint/2010/main" val="268360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24544" y="-164554"/>
            <a:ext cx="12022400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fbeelding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61" y="4811567"/>
            <a:ext cx="2262713" cy="2843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38832" y="-164554"/>
            <a:ext cx="578876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43417" y="-269038"/>
            <a:ext cx="88359" cy="6192688"/>
          </a:xfrm>
          <a:prstGeom prst="rect">
            <a:avLst/>
          </a:prstGeom>
          <a:solidFill>
            <a:srgbClr val="204D84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3" y="-875167"/>
            <a:ext cx="11546839" cy="86601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37" y="4811567"/>
            <a:ext cx="1089493" cy="284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41325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RESTAURANT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69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323165"/>
            <a:ext cx="38286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Tafellinnen</a:t>
            </a:r>
          </a:p>
          <a:p>
            <a:endParaRPr lang="nl-NL" sz="2000" dirty="0"/>
          </a:p>
          <a:p>
            <a:r>
              <a:rPr lang="nl-NL" sz="2000" dirty="0"/>
              <a:t>Tafelmicrofoons, maar bestek op tafel…</a:t>
            </a:r>
          </a:p>
          <a:p>
            <a:endParaRPr lang="nl-NL" sz="2000" dirty="0"/>
          </a:p>
          <a:p>
            <a:r>
              <a:rPr lang="nl-NL" sz="2000" dirty="0"/>
              <a:t>Vraag om plek in rustige hoek</a:t>
            </a:r>
          </a:p>
          <a:p>
            <a:endParaRPr lang="nl-NL" sz="2000" dirty="0"/>
          </a:p>
          <a:p>
            <a:r>
              <a:rPr lang="nl-NL" sz="2000" dirty="0"/>
              <a:t>Zitten met de rug naar restaurant</a:t>
            </a:r>
          </a:p>
          <a:p>
            <a:endParaRPr lang="nl-NL" sz="2000" dirty="0"/>
          </a:p>
          <a:p>
            <a:r>
              <a:rPr lang="nl-NL" sz="2000" dirty="0"/>
              <a:t>En voor de omgeving…: </a:t>
            </a:r>
          </a:p>
          <a:p>
            <a:endParaRPr lang="nl-NL" sz="2000" dirty="0"/>
          </a:p>
          <a:p>
            <a:r>
              <a:rPr lang="nl-NL" sz="2000" dirty="0"/>
              <a:t>Kijk mensen aan</a:t>
            </a:r>
          </a:p>
          <a:p>
            <a:endParaRPr lang="nl-NL" sz="2000" dirty="0"/>
          </a:p>
          <a:p>
            <a:r>
              <a:rPr lang="nl-NL" sz="2000" dirty="0"/>
              <a:t>Spreek niet met je mond vol!</a:t>
            </a:r>
          </a:p>
        </p:txBody>
      </p:sp>
      <p:sp>
        <p:nvSpPr>
          <p:cNvPr id="5" name="Rectangle 4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0000"/>
                </a:solidFill>
              </a:rPr>
              <a:t>RESTAURANT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8" t="12994" r="35811" b="24760"/>
          <a:stretch/>
        </p:blipFill>
        <p:spPr bwMode="auto">
          <a:xfrm>
            <a:off x="2076646" y="449943"/>
            <a:ext cx="1312611" cy="152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076646" y="2010034"/>
            <a:ext cx="2233693" cy="2015781"/>
            <a:chOff x="2993438" y="953919"/>
            <a:chExt cx="6462617" cy="5832144"/>
          </a:xfrm>
        </p:grpSpPr>
        <p:sp>
          <p:nvSpPr>
            <p:cNvPr id="10" name="Heart 9"/>
            <p:cNvSpPr>
              <a:spLocks noChangeAspect="1"/>
            </p:cNvSpPr>
            <p:nvPr/>
          </p:nvSpPr>
          <p:spPr>
            <a:xfrm rot="21080823">
              <a:off x="4091955" y="953919"/>
              <a:ext cx="1053118" cy="967429"/>
            </a:xfrm>
            <a:prstGeom prst="hear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2993438" y="1803551"/>
              <a:ext cx="2839358" cy="246089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7" t="33062"/>
            <a:stretch/>
          </p:blipFill>
          <p:spPr>
            <a:xfrm rot="1285634">
              <a:off x="4714285" y="963741"/>
              <a:ext cx="4741770" cy="582232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814">
            <a:off x="535723" y="3078104"/>
            <a:ext cx="2817876" cy="182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2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2576" y="-164554"/>
            <a:ext cx="10040176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43417" y="-269038"/>
            <a:ext cx="88359" cy="6192688"/>
          </a:xfrm>
          <a:prstGeom prst="rect">
            <a:avLst/>
          </a:prstGeom>
          <a:solidFill>
            <a:srgbClr val="204D84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3" y="-875167"/>
            <a:ext cx="11546839" cy="8660129"/>
          </a:xfrm>
          <a:prstGeom prst="rect">
            <a:avLst/>
          </a:prstGeom>
        </p:spPr>
      </p:pic>
      <p:pic>
        <p:nvPicPr>
          <p:cNvPr id="1028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Afbeeldingsresultaat voor traveling far"/>
          <p:cNvSpPr>
            <a:spLocks noChangeAspect="1" noChangeArrowheads="1"/>
          </p:cNvSpPr>
          <p:nvPr/>
        </p:nvSpPr>
        <p:spPr bwMode="auto">
          <a:xfrm>
            <a:off x="155575" y="-1828800"/>
            <a:ext cx="714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Afbeeldingsresultaat voor traveling far"/>
          <p:cNvSpPr>
            <a:spLocks noChangeAspect="1" noChangeArrowheads="1"/>
          </p:cNvSpPr>
          <p:nvPr/>
        </p:nvSpPr>
        <p:spPr bwMode="auto">
          <a:xfrm>
            <a:off x="307975" y="-1676400"/>
            <a:ext cx="714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5329" y="119408"/>
            <a:ext cx="32065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reis ver, </a:t>
            </a:r>
          </a:p>
          <a:p>
            <a:r>
              <a:rPr lang="nl-NL" sz="2000" dirty="0">
                <a:solidFill>
                  <a:schemeClr val="bg1"/>
                </a:solidFill>
              </a:rPr>
              <a:t>drink wijn, </a:t>
            </a:r>
          </a:p>
          <a:p>
            <a:r>
              <a:rPr lang="nl-NL" sz="2000" dirty="0">
                <a:solidFill>
                  <a:schemeClr val="bg1"/>
                </a:solidFill>
              </a:rPr>
              <a:t>denk na,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lach hard, </a:t>
            </a:r>
          </a:p>
          <a:p>
            <a:r>
              <a:rPr lang="nl-NL" sz="2000" dirty="0">
                <a:solidFill>
                  <a:schemeClr val="bg1"/>
                </a:solidFill>
              </a:rPr>
              <a:t>duik diep,</a:t>
            </a:r>
            <a:br>
              <a:rPr lang="nl-NL" sz="2000" dirty="0">
                <a:solidFill>
                  <a:schemeClr val="bg1"/>
                </a:solidFill>
              </a:rPr>
            </a:br>
            <a:r>
              <a:rPr lang="nl-NL" sz="2000" dirty="0">
                <a:solidFill>
                  <a:schemeClr val="bg1"/>
                </a:solidFill>
              </a:rPr>
              <a:t>kom terug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dirty="0" err="1">
                <a:solidFill>
                  <a:schemeClr val="bg1"/>
                </a:solidFill>
              </a:rPr>
              <a:t>Spinvis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8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8" t="2579" r="35811" b="24760"/>
          <a:stretch/>
        </p:blipFill>
        <p:spPr bwMode="auto">
          <a:xfrm>
            <a:off x="1063949" y="339502"/>
            <a:ext cx="3262391" cy="441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69954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9937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1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95313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3" r="41002" b="18656"/>
          <a:stretch/>
        </p:blipFill>
        <p:spPr>
          <a:xfrm rot="20133693" flipH="1">
            <a:off x="3009645" y="1803551"/>
            <a:ext cx="2839358" cy="2460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634">
            <a:off x="3859271" y="-2073752"/>
            <a:ext cx="6171472" cy="8698048"/>
          </a:xfrm>
          <a:prstGeom prst="rect">
            <a:avLst/>
          </a:prstGeom>
        </p:spPr>
      </p:pic>
      <p:pic>
        <p:nvPicPr>
          <p:cNvPr id="10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9937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2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701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10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9937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2</a:t>
            </a:r>
            <a:endParaRPr lang="en-US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" r="5352"/>
          <a:stretch/>
        </p:blipFill>
        <p:spPr bwMode="auto">
          <a:xfrm>
            <a:off x="2485262" y="565881"/>
            <a:ext cx="3413946" cy="404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23032" y="-20538"/>
            <a:ext cx="576064" cy="4949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16237" y="3723878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10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16237" y="3066514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20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16237" y="2418442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30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16237" y="1770370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40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16237" y="1122298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50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16237" y="474226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60</a:t>
            </a:r>
            <a:endParaRPr lang="en-US" b="1" dirty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722038" y="3836536"/>
            <a:ext cx="1325464" cy="1727928"/>
            <a:chOff x="3511021" y="-1921352"/>
            <a:chExt cx="6672122" cy="869804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3511021" y="1955951"/>
              <a:ext cx="2839358" cy="24608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4011671" y="-1921352"/>
              <a:ext cx="6171472" cy="8698048"/>
            </a:xfrm>
            <a:prstGeom prst="rect">
              <a:avLst/>
            </a:prstGeom>
          </p:spPr>
        </p:pic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3275856" y="3836536"/>
            <a:ext cx="1325464" cy="1727928"/>
            <a:chOff x="3511021" y="-1921352"/>
            <a:chExt cx="6672122" cy="869804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3511021" y="1955951"/>
              <a:ext cx="2839358" cy="246089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4011671" y="-1921352"/>
              <a:ext cx="6171472" cy="8698048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3227292" y="4673204"/>
            <a:ext cx="357889" cy="489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227292" y="-92546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Verstaan in ruis</a:t>
            </a:r>
            <a:endParaRPr lang="en-US" sz="3200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123728" y="983957"/>
            <a:ext cx="0" cy="26800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-871075" y="-92546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beter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24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10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eart 8"/>
          <p:cNvSpPr>
            <a:spLocks noChangeAspect="1"/>
          </p:cNvSpPr>
          <p:nvPr/>
        </p:nvSpPr>
        <p:spPr>
          <a:xfrm rot="21080823">
            <a:off x="4091955" y="953919"/>
            <a:ext cx="1053118" cy="967429"/>
          </a:xfrm>
          <a:prstGeom prst="hear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3" r="41002" b="18656"/>
          <a:stretch/>
        </p:blipFill>
        <p:spPr>
          <a:xfrm rot="20133693" flipH="1">
            <a:off x="2993438" y="1803551"/>
            <a:ext cx="2839358" cy="2460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7" t="33062"/>
          <a:stretch/>
        </p:blipFill>
        <p:spPr>
          <a:xfrm rot="1285634">
            <a:off x="4714285" y="963741"/>
            <a:ext cx="4741770" cy="58223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576" y="9937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2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4044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98" t="2579" r="1649" b="24760"/>
          <a:stretch/>
        </p:blipFill>
        <p:spPr bwMode="auto">
          <a:xfrm>
            <a:off x="1063949" y="339502"/>
            <a:ext cx="7016102" cy="441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427984" y="195486"/>
            <a:ext cx="4032448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5576" y="9937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2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4919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99744" y="-175982"/>
            <a:ext cx="607128" cy="598372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95"/>
          <a:stretch/>
        </p:blipFill>
        <p:spPr>
          <a:xfrm>
            <a:off x="-4645024" y="-923503"/>
            <a:ext cx="6409059" cy="8660129"/>
          </a:xfrm>
          <a:prstGeom prst="rect">
            <a:avLst/>
          </a:prstGeom>
        </p:spPr>
      </p:pic>
      <p:pic>
        <p:nvPicPr>
          <p:cNvPr id="10" name="Picture 4" descr="Afbeeldingsresultaat voor logo erasmus mc without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7934"/>
            <a:ext cx="2081775" cy="8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73274" y="-183497"/>
            <a:ext cx="4268509" cy="1027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5576" y="99377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/>
              <a:t>2</a:t>
            </a:r>
            <a:endParaRPr lang="en-US" sz="7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r="2101"/>
          <a:stretch/>
        </p:blipFill>
        <p:spPr bwMode="auto">
          <a:xfrm>
            <a:off x="1691681" y="51470"/>
            <a:ext cx="4824535" cy="456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27292" y="-92546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Verstaan in ruis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1286928" y="199841"/>
            <a:ext cx="358616" cy="1291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45544" y="99377"/>
            <a:ext cx="576064" cy="4949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5240481" y="3836536"/>
            <a:ext cx="1325464" cy="1727928"/>
            <a:chOff x="3511021" y="-1921352"/>
            <a:chExt cx="6672122" cy="869804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063" r="41002" b="18656"/>
            <a:stretch/>
          </p:blipFill>
          <p:spPr>
            <a:xfrm rot="20133693" flipH="1">
              <a:off x="3511021" y="1955951"/>
              <a:ext cx="2839358" cy="246089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634">
              <a:off x="4011671" y="-1921352"/>
              <a:ext cx="6171472" cy="8698048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5206243" y="4699596"/>
            <a:ext cx="357889" cy="489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727719" y="964884"/>
            <a:ext cx="0" cy="26800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-1155098" y="-111619"/>
            <a:ext cx="527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beter</a:t>
            </a:r>
            <a:endParaRPr lang="en-US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18976" y="3445138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2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718976" y="2564864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4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718976" y="1712782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6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718976" y="802615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8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718976" y="-39728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10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718976" y="4375952"/>
            <a:ext cx="47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0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473274" y="726837"/>
            <a:ext cx="2593411" cy="3812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159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255</Words>
  <Application>Microsoft Office PowerPoint</Application>
  <PresentationFormat>On-screen Show (16:9)</PresentationFormat>
  <Paragraphs>170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Hijmen</dc:creator>
  <cp:lastModifiedBy>J.L. Vroegop</cp:lastModifiedBy>
  <cp:revision>112</cp:revision>
  <dcterms:created xsi:type="dcterms:W3CDTF">2018-12-13T17:28:25Z</dcterms:created>
  <dcterms:modified xsi:type="dcterms:W3CDTF">2019-04-08T09:13:51Z</dcterms:modified>
</cp:coreProperties>
</file>